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23"/>
  </p:notesMasterIdLst>
  <p:sldIdLst>
    <p:sldId id="270" r:id="rId12"/>
    <p:sldId id="262" r:id="rId13"/>
    <p:sldId id="275" r:id="rId14"/>
    <p:sldId id="272" r:id="rId15"/>
    <p:sldId id="276" r:id="rId16"/>
    <p:sldId id="271" r:id="rId17"/>
    <p:sldId id="277" r:id="rId18"/>
    <p:sldId id="278" r:id="rId19"/>
    <p:sldId id="279" r:id="rId20"/>
    <p:sldId id="280" r:id="rId21"/>
    <p:sldId id="264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262"/>
            <p14:sldId id="275"/>
            <p14:sldId id="272"/>
            <p14:sldId id="276"/>
            <p14:sldId id="271"/>
            <p14:sldId id="277"/>
            <p14:sldId id="278"/>
            <p14:sldId id="279"/>
            <p14:sldId id="280"/>
          </p14:sldIdLst>
        </p14:section>
        <p14:section name="Inhoudelijke slides met beeld" id="{50573DB4-BDBC-9043-827A-C7D0984FFE9C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BD797C-AC4B-4120-908E-3998C1D876EB}" v="128" dt="2023-04-19T13:19:42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76"/>
  </p:normalViewPr>
  <p:slideViewPr>
    <p:cSldViewPr snapToGrid="0" snapToObjects="1" showGuides="1">
      <p:cViewPr>
        <p:scale>
          <a:sx n="86" d="100"/>
          <a:sy n="86" d="100"/>
        </p:scale>
        <p:origin x="792" y="58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4-19T13:19:54.665" v="844" actId="20577"/>
      <pc:docMkLst>
        <pc:docMk/>
      </pc:docMkLst>
      <pc:sldChg chg="addSp delSp modSp mod">
        <pc:chgData name="Thüss RM, Remi" userId="0a54d0de-b609-4555-b731-bb7267ce5668" providerId="ADAL" clId="{32BD797C-AC4B-4120-908E-3998C1D876EB}" dt="2023-04-19T13:19:54.665" v="844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3:19:54.665" v="844" actId="20577"/>
          <ac:spMkLst>
            <pc:docMk/>
            <pc:sldMk cId="1631541359" sldId="262"/>
            <ac:spMk id="6" creationId="{5607DDF2-4BD5-AE44-B338-9D054C7D1C9E}"/>
          </ac:spMkLst>
        </pc:spChg>
        <pc:picChg chg="add del">
          <ac:chgData name="Thüss RM, Remi" userId="0a54d0de-b609-4555-b731-bb7267ce5668" providerId="ADAL" clId="{32BD797C-AC4B-4120-908E-3998C1D876EB}" dt="2023-04-19T13:19:42.073" v="837"/>
          <ac:picMkLst>
            <pc:docMk/>
            <pc:sldMk cId="1631541359" sldId="262"/>
            <ac:picMk id="1026" creationId="{DCBB0F3D-5C77-9AED-C425-7E596302DCA3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08:47:11.006" v="495" actId="14100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4-19T08:47:11.006" v="495" actId="14100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modSp mod">
        <pc:chgData name="Thüss RM, Remi" userId="0a54d0de-b609-4555-b731-bb7267ce5668" providerId="ADAL" clId="{32BD797C-AC4B-4120-908E-3998C1D876EB}" dt="2023-04-19T12:55:14.817" v="830" actId="29295"/>
        <pc:sldMkLst>
          <pc:docMk/>
          <pc:sldMk cId="3093389630" sldId="270"/>
        </pc:sldMkLst>
        <pc:spChg chg="add mod">
          <ac:chgData name="Thüss RM, Remi" userId="0a54d0de-b609-4555-b731-bb7267ce5668" providerId="ADAL" clId="{32BD797C-AC4B-4120-908E-3998C1D876EB}" dt="2023-04-19T12:54:43.192" v="825" actId="14100"/>
          <ac:spMkLst>
            <pc:docMk/>
            <pc:sldMk cId="3093389630" sldId="270"/>
            <ac:spMk id="2" creationId="{A692F213-1C41-6C9A-E4B9-F5130D377A03}"/>
          </ac:spMkLst>
        </pc:spChg>
        <pc:spChg chg="mod">
          <ac:chgData name="Thüss RM, Remi" userId="0a54d0de-b609-4555-b731-bb7267ce5668" providerId="ADAL" clId="{32BD797C-AC4B-4120-908E-3998C1D876EB}" dt="2023-04-19T12:54:08.388" v="791" actId="1076"/>
          <ac:spMkLst>
            <pc:docMk/>
            <pc:sldMk cId="3093389630" sldId="270"/>
            <ac:spMk id="17" creationId="{FCB6D44A-916E-4D19-E20B-6B1D1F5B0DD9}"/>
          </ac:spMkLst>
        </pc:spChg>
        <pc:picChg chg="mod">
          <ac:chgData name="Thüss RM, Remi" userId="0a54d0de-b609-4555-b731-bb7267ce5668" providerId="ADAL" clId="{32BD797C-AC4B-4120-908E-3998C1D876EB}" dt="2023-04-19T12:55:14.817" v="830" actId="29295"/>
          <ac:picMkLst>
            <pc:docMk/>
            <pc:sldMk cId="3093389630" sldId="270"/>
            <ac:picMk id="12" creationId="{267ED1E2-71EF-1613-1890-0569B6867943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19-4-2023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19-4-2023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19-4-2023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19-4-2023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19-4-2023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19-4-2023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19-4-2023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19-4-2023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19-4-2023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A692F213-1C41-6C9A-E4B9-F5130D377A03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1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19-4-2023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Hoe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28D6976-06DA-7A15-DA09-07BFB7BAAB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22233" y="2149853"/>
            <a:ext cx="6347534" cy="1681926"/>
          </a:xfrm>
        </p:spPr>
        <p:txBody>
          <a:bodyPr>
            <a:normAutofit/>
          </a:bodyPr>
          <a:lstStyle/>
          <a:p>
            <a:r>
              <a:rPr lang="en-GB" dirty="0" err="1"/>
              <a:t>Analyseren</a:t>
            </a:r>
            <a:endParaRPr lang="en-GB" dirty="0"/>
          </a:p>
          <a:p>
            <a:r>
              <a:rPr lang="en-GB" dirty="0" err="1"/>
              <a:t>Filteren</a:t>
            </a:r>
            <a:endParaRPr lang="en-GB" dirty="0"/>
          </a:p>
          <a:p>
            <a:r>
              <a:rPr lang="en-GB" dirty="0" err="1"/>
              <a:t>Uitschieters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foutieve</a:t>
            </a:r>
            <a:r>
              <a:rPr lang="en-GB" dirty="0"/>
              <a:t> </a:t>
            </a:r>
            <a:r>
              <a:rPr lang="en-GB" dirty="0" err="1"/>
              <a:t>metingen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2" descr="Microsoft Excel - Wikipedia">
            <a:extLst>
              <a:ext uri="{FF2B5EF4-FFF2-40B4-BE49-F238E27FC236}">
                <a16:creationId xmlns:a16="http://schemas.microsoft.com/office/drawing/2014/main" id="{42AAB596-BC6D-03B7-FB02-4AAA5764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33" y="2547408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ython (programming language) - Wikipedia">
            <a:extLst>
              <a:ext uri="{FF2B5EF4-FFF2-40B4-BE49-F238E27FC236}">
                <a16:creationId xmlns:a16="http://schemas.microsoft.com/office/drawing/2014/main" id="{7F4CE3F7-0D38-1E3A-63EC-7B081EE6F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55" y="4626962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FFBB3AF3-EBAD-E0CD-CBD4-EFB46FC87CDA}"/>
              </a:ext>
            </a:extLst>
          </p:cNvPr>
          <p:cNvSpPr txBox="1">
            <a:spLocks/>
          </p:cNvSpPr>
          <p:nvPr/>
        </p:nvSpPr>
        <p:spPr>
          <a:xfrm>
            <a:off x="2922233" y="4555061"/>
            <a:ext cx="6347534" cy="1061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Analyseren</a:t>
            </a:r>
            <a:endParaRPr lang="en-GB" dirty="0"/>
          </a:p>
          <a:p>
            <a:r>
              <a:rPr lang="en-GB" dirty="0" err="1"/>
              <a:t>Visualiseren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47A2D-B2F5-D908-9408-A5F88DBE9E98}"/>
              </a:ext>
            </a:extLst>
          </p:cNvPr>
          <p:cNvSpPr txBox="1"/>
          <p:nvPr/>
        </p:nvSpPr>
        <p:spPr>
          <a:xfrm rot="16200000">
            <a:off x="571104" y="2749817"/>
            <a:ext cx="1097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FASE 1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0169CF-EA31-C040-A0B1-EDC63981E803}"/>
              </a:ext>
            </a:extLst>
          </p:cNvPr>
          <p:cNvSpPr txBox="1"/>
          <p:nvPr/>
        </p:nvSpPr>
        <p:spPr>
          <a:xfrm rot="16200000">
            <a:off x="513043" y="4755612"/>
            <a:ext cx="1222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 (headings)"/>
              </a:rPr>
              <a:t>FASE 2</a:t>
            </a:r>
            <a:endParaRPr lang="en-NL" b="1" dirty="0">
              <a:solidFill>
                <a:schemeClr val="bg1"/>
              </a:solidFill>
              <a:latin typeface="Arial (headings)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DC358F-E3FD-F03B-EF4C-E10D9B91181E}"/>
              </a:ext>
            </a:extLst>
          </p:cNvPr>
          <p:cNvCxnSpPr>
            <a:cxnSpLocks/>
          </p:cNvCxnSpPr>
          <p:nvPr/>
        </p:nvCxnSpPr>
        <p:spPr>
          <a:xfrm>
            <a:off x="838200" y="4048214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60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939731C-28E0-004F-98AB-84BD09FFD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828800"/>
            <a:ext cx="5136472" cy="4371975"/>
          </a:xfrm>
        </p:spPr>
        <p:txBody>
          <a:bodyPr/>
          <a:lstStyle/>
          <a:p>
            <a:r>
              <a:rPr lang="en-GB" dirty="0"/>
              <a:t>Download het dataset van Blackboard</a:t>
            </a:r>
          </a:p>
          <a:p>
            <a:r>
              <a:rPr lang="en-GB" dirty="0"/>
              <a:t>Open </a:t>
            </a:r>
            <a:r>
              <a:rPr lang="en-GB" dirty="0" err="1"/>
              <a:t>één</a:t>
            </a:r>
            <a:r>
              <a:rPr lang="en-GB" dirty="0"/>
              <a:t> van de </a:t>
            </a:r>
            <a:r>
              <a:rPr lang="en-GB" dirty="0" err="1"/>
              <a:t>bestanden</a:t>
            </a:r>
            <a:r>
              <a:rPr lang="en-GB" dirty="0"/>
              <a:t> in Excel</a:t>
            </a:r>
          </a:p>
          <a:p>
            <a:r>
              <a:rPr lang="en-GB" dirty="0" err="1"/>
              <a:t>Doorloop</a:t>
            </a:r>
            <a:r>
              <a:rPr lang="en-GB" dirty="0"/>
              <a:t> de </a:t>
            </a:r>
            <a:r>
              <a:rPr lang="en-GB" dirty="0" err="1"/>
              <a:t>verkenningsopdrachten</a:t>
            </a:r>
            <a:r>
              <a:rPr lang="en-GB" dirty="0"/>
              <a:t> op Blackboard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19-4-2023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sz="1800" dirty="0"/>
          </a:p>
          <a:p>
            <a:r>
              <a:rPr lang="en-GB"/>
              <a:t>Opdracht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19-4-2023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doen</a:t>
            </a:r>
            <a:endParaRPr lang="en-GB" dirty="0"/>
          </a:p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1800" dirty="0" err="1"/>
              <a:t>doen</a:t>
            </a:r>
            <a:r>
              <a:rPr lang="en-GB" sz="1800" dirty="0"/>
              <a:t> we </a:t>
            </a:r>
            <a:r>
              <a:rPr lang="en-GB" sz="1800" dirty="0" err="1"/>
              <a:t>dit</a:t>
            </a:r>
            <a:endParaRPr lang="en-GB" dirty="0"/>
          </a:p>
          <a:p>
            <a:r>
              <a:rPr lang="en-GB" dirty="0"/>
              <a:t>Hoe </a:t>
            </a:r>
            <a:r>
              <a:rPr lang="en-GB" sz="1800" dirty="0" err="1"/>
              <a:t>gaan</a:t>
            </a:r>
            <a:r>
              <a:rPr lang="en-GB" sz="1800" dirty="0"/>
              <a:t> we </a:t>
            </a:r>
            <a:r>
              <a:rPr lang="en-GB" sz="1800" dirty="0" err="1"/>
              <a:t>dat</a:t>
            </a:r>
            <a:r>
              <a:rPr lang="en-GB" sz="1800" dirty="0"/>
              <a:t> </a:t>
            </a:r>
            <a:r>
              <a:rPr lang="en-GB" sz="1800" dirty="0" err="1"/>
              <a:t>doen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982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19-4-2023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gebruiken</a:t>
            </a:r>
            <a:endParaRPr lang="en-GB" sz="3200" dirty="0"/>
          </a:p>
        </p:txBody>
      </p:sp>
      <p:pic>
        <p:nvPicPr>
          <p:cNvPr id="7" name="Picture 4" descr="Python (programming language) - Wikipedia">
            <a:extLst>
              <a:ext uri="{FF2B5EF4-FFF2-40B4-BE49-F238E27FC236}">
                <a16:creationId xmlns:a16="http://schemas.microsoft.com/office/drawing/2014/main" id="{20A89327-E963-B0E2-0561-5EDCC26F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550" y="2997815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Excel - Wikipedia">
            <a:extLst>
              <a:ext uri="{FF2B5EF4-FFF2-40B4-BE49-F238E27FC236}">
                <a16:creationId xmlns:a16="http://schemas.microsoft.com/office/drawing/2014/main" id="{75EEFB5A-2482-47EC-B6E7-72D173FAD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671" y="2961057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43BEA74-F83C-46EC-55A5-F142CB290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61057"/>
            <a:ext cx="935885" cy="9358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8784BB1-7C6E-ED0F-6159-D18A34B1C3D3}"/>
              </a:ext>
            </a:extLst>
          </p:cNvPr>
          <p:cNvSpPr/>
          <p:nvPr/>
        </p:nvSpPr>
        <p:spPr>
          <a:xfrm>
            <a:off x="2170386" y="3148180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1E2C01-17A5-E19B-A6DA-5C1F849A7819}"/>
              </a:ext>
            </a:extLst>
          </p:cNvPr>
          <p:cNvSpPr/>
          <p:nvPr/>
        </p:nvSpPr>
        <p:spPr>
          <a:xfrm>
            <a:off x="4677265" y="3122270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124A95-F54A-7070-A6AD-66226FB26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332" y="2890649"/>
            <a:ext cx="1006293" cy="100629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AD88229-CFDD-2F2B-7033-DDAEB66FC1FC}"/>
              </a:ext>
            </a:extLst>
          </p:cNvPr>
          <p:cNvSpPr/>
          <p:nvPr/>
        </p:nvSpPr>
        <p:spPr>
          <a:xfrm>
            <a:off x="7012047" y="3103332"/>
            <a:ext cx="707984" cy="61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587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19-4-2023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gebruiken</a:t>
            </a:r>
            <a:r>
              <a:rPr lang="en-GB" sz="3200" dirty="0"/>
              <a:t> </a:t>
            </a:r>
          </a:p>
        </p:txBody>
      </p:sp>
      <p:pic>
        <p:nvPicPr>
          <p:cNvPr id="8" name="Content Placeholder 7" descr="A picture containing light&#10;&#10;Description automatically generated">
            <a:extLst>
              <a:ext uri="{FF2B5EF4-FFF2-40B4-BE49-F238E27FC236}">
                <a16:creationId xmlns:a16="http://schemas.microsoft.com/office/drawing/2014/main" id="{605D6D4B-EC5C-5B26-EB83-34F3E635E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400" y="1929382"/>
            <a:ext cx="2883199" cy="43247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E3DED27-2868-7131-1C93-711C8A4AB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056" y="603819"/>
            <a:ext cx="935885" cy="9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92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19-4-2023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gebruiken</a:t>
            </a:r>
            <a:r>
              <a:rPr lang="en-GB" sz="3200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0821DE-B2DF-6A30-8BFB-C1AB054AA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8841"/>
            <a:ext cx="10515600" cy="2855305"/>
          </a:xfrm>
        </p:spPr>
      </p:pic>
      <p:pic>
        <p:nvPicPr>
          <p:cNvPr id="10" name="Picture 2" descr="Microsoft Excel - Wikipedia">
            <a:extLst>
              <a:ext uri="{FF2B5EF4-FFF2-40B4-BE49-F238E27FC236}">
                <a16:creationId xmlns:a16="http://schemas.microsoft.com/office/drawing/2014/main" id="{E9EF1F1F-DC3A-AC3A-8967-ECDEAF990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85" y="559963"/>
            <a:ext cx="1006293" cy="9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2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19-4-2023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gebruiken</a:t>
            </a:r>
            <a:r>
              <a:rPr lang="en-GB" sz="3200" dirty="0"/>
              <a:t> </a:t>
            </a:r>
          </a:p>
        </p:txBody>
      </p:sp>
      <p:pic>
        <p:nvPicPr>
          <p:cNvPr id="8" name="Picture 4" descr="Python (programming language) - Wikipedia">
            <a:extLst>
              <a:ext uri="{FF2B5EF4-FFF2-40B4-BE49-F238E27FC236}">
                <a16:creationId xmlns:a16="http://schemas.microsoft.com/office/drawing/2014/main" id="{C1E9BB2C-125E-9605-C301-EA985B811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57" y="570812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420912-5429-2BC5-4DC5-00DDD87C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2523331"/>
            <a:ext cx="80200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3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19-4-2023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sz="3200" dirty="0" err="1"/>
              <a:t>gaan</a:t>
            </a:r>
            <a:r>
              <a:rPr lang="en-GB" sz="3200" dirty="0"/>
              <a:t> we </a:t>
            </a:r>
            <a:r>
              <a:rPr lang="en-GB" sz="3200" dirty="0" err="1"/>
              <a:t>gebruiken</a:t>
            </a:r>
            <a:r>
              <a:rPr lang="en-GB" sz="3200" dirty="0"/>
              <a:t> </a:t>
            </a:r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788C737B-9EBE-38C7-1023-5981F767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756" y="408766"/>
            <a:ext cx="1006293" cy="1006293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14FE4A8-0F3A-27FF-7402-BE0201286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8333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19-4-2023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sz="3200" dirty="0" err="1"/>
              <a:t>doen</a:t>
            </a:r>
            <a:r>
              <a:rPr lang="en-GB" sz="3200" dirty="0"/>
              <a:t> we </a:t>
            </a:r>
            <a:r>
              <a:rPr lang="en-GB" sz="3200" dirty="0" err="1"/>
              <a:t>dit</a:t>
            </a:r>
            <a:endParaRPr lang="en-GB" sz="32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59CF60-1B87-676D-6089-4F21CCBA5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GB" dirty="0" err="1"/>
              <a:t>Voorspellen</a:t>
            </a:r>
            <a:endParaRPr lang="en-GB" dirty="0"/>
          </a:p>
          <a:p>
            <a:r>
              <a:rPr lang="en-GB" dirty="0" err="1"/>
              <a:t>Redeneren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739452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368</TotalTime>
  <Words>120</Words>
  <Application>Microsoft Office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Arial (headings)</vt:lpstr>
      <vt:lpstr>Calibri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Inhoud</vt:lpstr>
      <vt:lpstr>Inhoud</vt:lpstr>
      <vt:lpstr>Wat gaan we gebruiken</vt:lpstr>
      <vt:lpstr>Wat gaan we gebruiken </vt:lpstr>
      <vt:lpstr>Wat gaan we gebruiken </vt:lpstr>
      <vt:lpstr>Wat gaan we gebruiken </vt:lpstr>
      <vt:lpstr>Wat gaan we gebruiken </vt:lpstr>
      <vt:lpstr>Waarom doen we dit</vt:lpstr>
      <vt:lpstr>Hoe doen we dit</vt:lpstr>
      <vt:lpstr>De opdracht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1</cp:revision>
  <dcterms:created xsi:type="dcterms:W3CDTF">2023-03-27T13:30:30Z</dcterms:created>
  <dcterms:modified xsi:type="dcterms:W3CDTF">2023-04-19T13:19:55Z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